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24.3.2020</a:t>
            </a:fld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24.3.2020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24.3.2020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24.3.2020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24.3.2020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24.3.2020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24.3.2020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24.3.2020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24.3.2020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24.3.2020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24.3.2020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24.3.2020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Český jazyk – IV. ročník</a:t>
            </a:r>
            <a:endParaRPr lang="cs-CZ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Literární výchova</a:t>
            </a:r>
            <a:endParaRPr lang="cs-CZ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Autor: Mgr. Hana Kohoutová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Přečti text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Neposedná Kačka</a:t>
            </a:r>
          </a:p>
          <a:p>
            <a:pPr>
              <a:buNone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	Kačka je neposeda.Celý den, běhá, skáče na trampolíně,hopsá, jezdí na bruslích, kole i koloběžce,dělá kotrmelce i přemety. „Ta naše Kačka!“ vzdychá babička. „Na chvilku si nesedne.“</a:t>
            </a:r>
          </a:p>
          <a:p>
            <a:pPr>
              <a:buNone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A –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vžmmm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,projela Kačka na bruslích. A –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vžmmm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udělala Kačka piruetu. </a:t>
            </a:r>
          </a:p>
          <a:p>
            <a:pPr>
              <a:buNone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Babíííí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, sport je zdravý,“ </a:t>
            </a:r>
          </a:p>
          <a:p>
            <a:pPr>
              <a:buNone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zamávala a byla v trapu.</a:t>
            </a:r>
          </a:p>
          <a:p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Jarda\Plocha\rus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4293096"/>
            <a:ext cx="1847850" cy="21069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O čem to je ?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400" dirty="0" smtClean="0">
                <a:solidFill>
                  <a:srgbClr val="FF0000"/>
                </a:solidFill>
              </a:rPr>
              <a:t>Vyber:</a:t>
            </a:r>
          </a:p>
          <a:p>
            <a:pPr>
              <a:buFont typeface="Wingdings" pitchFamily="2" charset="2"/>
              <a:buChar char="v"/>
            </a:pPr>
            <a:r>
              <a:rPr lang="cs-CZ" dirty="0" smtClean="0"/>
              <a:t>p</a:t>
            </a:r>
            <a:r>
              <a:rPr lang="cs-CZ" dirty="0" smtClean="0"/>
              <a:t>říběh </a:t>
            </a:r>
            <a:r>
              <a:rPr lang="cs-CZ" dirty="0" smtClean="0"/>
              <a:t>je o lenošení,pohybu, babičce</a:t>
            </a:r>
          </a:p>
          <a:p>
            <a:pPr>
              <a:buFont typeface="Wingdings" pitchFamily="2" charset="2"/>
              <a:buChar char="v"/>
            </a:pPr>
            <a:r>
              <a:rPr lang="cs-CZ" dirty="0" smtClean="0"/>
              <a:t>k</a:t>
            </a:r>
            <a:r>
              <a:rPr lang="cs-CZ" dirty="0" smtClean="0"/>
              <a:t>teré </a:t>
            </a:r>
            <a:r>
              <a:rPr lang="cs-CZ" dirty="0" smtClean="0"/>
              <a:t>postavy vystupují v příběhu – Emilka, Ota, babička, děda, Kačka, </a:t>
            </a:r>
            <a:r>
              <a:rPr lang="cs-CZ" dirty="0" err="1" smtClean="0"/>
              <a:t>Alík</a:t>
            </a:r>
            <a:endParaRPr lang="cs-CZ" dirty="0" smtClean="0"/>
          </a:p>
          <a:p>
            <a:pPr>
              <a:buNone/>
            </a:pPr>
            <a:r>
              <a:rPr lang="cs-CZ" sz="2400" dirty="0" smtClean="0">
                <a:solidFill>
                  <a:srgbClr val="FF0000"/>
                </a:solidFill>
              </a:rPr>
              <a:t>Vyjmenuj:</a:t>
            </a:r>
          </a:p>
          <a:p>
            <a:pPr>
              <a:buFont typeface="Wingdings" pitchFamily="2" charset="2"/>
              <a:buChar char="v"/>
            </a:pPr>
            <a:r>
              <a:rPr lang="cs-CZ" dirty="0" smtClean="0"/>
              <a:t>c</a:t>
            </a:r>
            <a:r>
              <a:rPr lang="cs-CZ" dirty="0" smtClean="0"/>
              <a:t>o </a:t>
            </a:r>
            <a:r>
              <a:rPr lang="cs-CZ" dirty="0" smtClean="0"/>
              <a:t>všechno Kačka umí </a:t>
            </a:r>
          </a:p>
          <a:p>
            <a:pPr>
              <a:buFont typeface="Wingdings" pitchFamily="2" charset="2"/>
              <a:buChar char="v"/>
            </a:pPr>
            <a:r>
              <a:rPr lang="cs-CZ" dirty="0" smtClean="0"/>
              <a:t>c</a:t>
            </a:r>
            <a:r>
              <a:rPr lang="cs-CZ" dirty="0" smtClean="0"/>
              <a:t>o </a:t>
            </a:r>
            <a:r>
              <a:rPr lang="cs-CZ" dirty="0" smtClean="0"/>
              <a:t>to znamená, když se řekne, že je v trapu</a:t>
            </a:r>
          </a:p>
          <a:p>
            <a:pPr lvl="1">
              <a:buFont typeface="Wingdings" pitchFamily="2" charset="2"/>
              <a:buChar char="v"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2051" name="Picture 3" descr="C:\Documents and Settings\Jarda\Plocha\brusl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4869160"/>
            <a:ext cx="1519436" cy="1368152"/>
          </a:xfrm>
          <a:prstGeom prst="rect">
            <a:avLst/>
          </a:prstGeom>
          <a:noFill/>
        </p:spPr>
      </p:pic>
      <p:pic>
        <p:nvPicPr>
          <p:cNvPr id="2052" name="Picture 4" descr="C:\Documents and Settings\Jarda\Plocha\koleč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5013176"/>
            <a:ext cx="1512169" cy="15121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Napiš do sešitu: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Co všechno Kačka umí?</a:t>
            </a:r>
          </a:p>
          <a:p>
            <a:pPr>
              <a:buNone/>
            </a:pPr>
            <a:r>
              <a:rPr lang="cs-CZ" dirty="0" smtClean="0"/>
              <a:t>Napiš, jak sportuješ ty?</a:t>
            </a:r>
          </a:p>
          <a:p>
            <a:pPr>
              <a:buNone/>
            </a:pPr>
            <a:r>
              <a:rPr lang="cs-CZ" dirty="0" smtClean="0"/>
              <a:t>Na jaké sporty se díváte doma v televizi?</a:t>
            </a:r>
            <a:endParaRPr lang="cs-CZ" dirty="0"/>
          </a:p>
        </p:txBody>
      </p:sp>
      <p:pic>
        <p:nvPicPr>
          <p:cNvPr id="3074" name="Picture 2" descr="C:\Documents and Settings\Jarda\Plocha\kol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3356992"/>
            <a:ext cx="4608512" cy="29523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28</TotalTime>
  <Words>91</Words>
  <Application>Microsoft Office PowerPoint</Application>
  <PresentationFormat>Předvádění na obrazovce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Lití písma</vt:lpstr>
      <vt:lpstr>Český jazyk – IV. ročník</vt:lpstr>
      <vt:lpstr>Přečti text</vt:lpstr>
      <vt:lpstr>O čem to je ?</vt:lpstr>
      <vt:lpstr>Napiš do sešitu: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Český jazyk – IV. ročník</dc:title>
  <cp:lastModifiedBy>Kohoutovi</cp:lastModifiedBy>
  <cp:revision>10</cp:revision>
  <dcterms:modified xsi:type="dcterms:W3CDTF">2020-03-24T13:08:36Z</dcterms:modified>
</cp:coreProperties>
</file>